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3" r:id="rId8"/>
    <p:sldId id="261" r:id="rId9"/>
    <p:sldId id="262" r:id="rId10"/>
    <p:sldId id="260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21F0"/>
                </a:solidFill>
              </a:rPr>
              <a:t>CX3-11project week 8</a:t>
            </a:r>
            <a:endParaRPr lang="en-US" dirty="0">
              <a:solidFill>
                <a:srgbClr val="1621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cap="none" dirty="0" err="1" smtClean="0">
                <a:solidFill>
                  <a:srgbClr val="1621F0"/>
                </a:solidFill>
              </a:rPr>
              <a:t>Todo</a:t>
            </a:r>
            <a:r>
              <a:rPr lang="en-US" sz="2800" cap="none" dirty="0" smtClean="0">
                <a:solidFill>
                  <a:srgbClr val="1621F0"/>
                </a:solidFill>
              </a:rPr>
              <a:t> List Using Android Studio</a:t>
            </a:r>
          </a:p>
          <a:p>
            <a:r>
              <a:rPr lang="en-US" cap="none" dirty="0" smtClean="0">
                <a:solidFill>
                  <a:srgbClr val="1621F0"/>
                </a:solidFill>
              </a:rPr>
              <a:t>Bill Proudfoot</a:t>
            </a:r>
            <a:endParaRPr lang="en-US" cap="none" dirty="0">
              <a:solidFill>
                <a:srgbClr val="1621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21F0"/>
                </a:solidFill>
              </a:rPr>
              <a:t>Further Extensions</a:t>
            </a:r>
            <a:endParaRPr lang="en-US" dirty="0">
              <a:solidFill>
                <a:srgbClr val="1621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21F0"/>
                </a:solidFill>
              </a:rPr>
              <a:t>Add time management options.</a:t>
            </a:r>
          </a:p>
          <a:p>
            <a:pPr lvl="1"/>
            <a:r>
              <a:rPr lang="en-US" dirty="0" smtClean="0">
                <a:solidFill>
                  <a:srgbClr val="1621F0"/>
                </a:solidFill>
              </a:rPr>
              <a:t>Add estimated time for each task.</a:t>
            </a:r>
          </a:p>
          <a:p>
            <a:pPr lvl="1"/>
            <a:r>
              <a:rPr lang="en-US" dirty="0" smtClean="0">
                <a:solidFill>
                  <a:srgbClr val="1621F0"/>
                </a:solidFill>
              </a:rPr>
              <a:t>Calculate task times on a given date.</a:t>
            </a:r>
          </a:p>
          <a:p>
            <a:pPr lvl="1"/>
            <a:r>
              <a:rPr lang="en-US" dirty="0" smtClean="0">
                <a:solidFill>
                  <a:srgbClr val="1621F0"/>
                </a:solidFill>
              </a:rPr>
              <a:t>assign priority/planned order of execution/completion. </a:t>
            </a:r>
          </a:p>
          <a:p>
            <a:pPr lvl="1"/>
            <a:r>
              <a:rPr lang="en-US" dirty="0" smtClean="0">
                <a:solidFill>
                  <a:srgbClr val="1621F0"/>
                </a:solidFill>
              </a:rPr>
              <a:t>Order </a:t>
            </a:r>
            <a:r>
              <a:rPr lang="en-US" dirty="0" err="1" smtClean="0">
                <a:solidFill>
                  <a:srgbClr val="1621F0"/>
                </a:solidFill>
              </a:rPr>
              <a:t>listview’s</a:t>
            </a:r>
            <a:r>
              <a:rPr lang="en-US" dirty="0" smtClean="0">
                <a:solidFill>
                  <a:srgbClr val="1621F0"/>
                </a:solidFill>
              </a:rPr>
              <a:t> by priority/planned order of execution.</a:t>
            </a:r>
          </a:p>
          <a:p>
            <a:pPr lvl="1"/>
            <a:r>
              <a:rPr lang="en-US" dirty="0" smtClean="0">
                <a:solidFill>
                  <a:srgbClr val="1621F0"/>
                </a:solidFill>
              </a:rPr>
              <a:t>Capture done date and actual time taken. </a:t>
            </a:r>
            <a:endParaRPr lang="en-US" dirty="0">
              <a:solidFill>
                <a:srgbClr val="1621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28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1621F0"/>
                </a:solidFill>
              </a:rPr>
              <a:t>Demo</a:t>
            </a:r>
            <a:endParaRPr lang="en-US">
              <a:solidFill>
                <a:srgbClr val="1621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484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21F0"/>
                </a:solidFill>
              </a:rPr>
              <a:t>Thank you</a:t>
            </a:r>
            <a:endParaRPr lang="en-US" dirty="0">
              <a:solidFill>
                <a:srgbClr val="1621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21F0"/>
                </a:solidFill>
              </a:rPr>
              <a:t>Any questions ? </a:t>
            </a:r>
            <a:endParaRPr lang="en-US" dirty="0">
              <a:solidFill>
                <a:srgbClr val="1621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51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1621F0"/>
                </a:solidFill>
              </a:rPr>
              <a:t>Project Brief</a:t>
            </a:r>
            <a:endParaRPr lang="en-US" cap="none" dirty="0">
              <a:solidFill>
                <a:srgbClr val="1621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1621F0"/>
                </a:solidFill>
              </a:rPr>
              <a:t>MVP</a:t>
            </a:r>
          </a:p>
          <a:p>
            <a:r>
              <a:rPr lang="en-US" cap="none" dirty="0" smtClean="0">
                <a:solidFill>
                  <a:srgbClr val="1621F0"/>
                </a:solidFill>
              </a:rPr>
              <a:t>You are required to write an android app which will allow the user to maintain a task list. The user should be able to enter tasks and display them in a list. The list should only show the bare details of each task. Selecting a task from the list should bring up another screen which shows full details of the task. Users should also be able to mark tasks as completed</a:t>
            </a:r>
            <a:r>
              <a:rPr lang="en-US" dirty="0" smtClean="0">
                <a:solidFill>
                  <a:srgbClr val="1621F0"/>
                </a:solidFill>
              </a:rPr>
              <a:t>.</a:t>
            </a:r>
            <a:endParaRPr lang="en-US" dirty="0">
              <a:solidFill>
                <a:srgbClr val="1621F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1621F0"/>
                </a:solidFill>
              </a:rPr>
              <a:t>Project Extensions</a:t>
            </a:r>
          </a:p>
          <a:p>
            <a:r>
              <a:rPr lang="en-US" cap="none" dirty="0" smtClean="0">
                <a:solidFill>
                  <a:srgbClr val="1621F0"/>
                </a:solidFill>
              </a:rPr>
              <a:t>Allow the user to </a:t>
            </a:r>
            <a:r>
              <a:rPr lang="en-US" cap="none" dirty="0" err="1" smtClean="0">
                <a:solidFill>
                  <a:srgbClr val="1621F0"/>
                </a:solidFill>
              </a:rPr>
              <a:t>prioritise</a:t>
            </a:r>
            <a:r>
              <a:rPr lang="en-US" cap="none" dirty="0" smtClean="0">
                <a:solidFill>
                  <a:srgbClr val="1621F0"/>
                </a:solidFill>
              </a:rPr>
              <a:t> and/or </a:t>
            </a:r>
            <a:r>
              <a:rPr lang="en-US" cap="none" dirty="0" err="1" smtClean="0">
                <a:solidFill>
                  <a:srgbClr val="1621F0"/>
                </a:solidFill>
              </a:rPr>
              <a:t>categorise</a:t>
            </a:r>
            <a:r>
              <a:rPr lang="en-US" cap="none" dirty="0" smtClean="0">
                <a:solidFill>
                  <a:srgbClr val="1621F0"/>
                </a:solidFill>
              </a:rPr>
              <a:t> tasks</a:t>
            </a:r>
          </a:p>
          <a:p>
            <a:r>
              <a:rPr lang="en-US" cap="none" dirty="0" smtClean="0">
                <a:solidFill>
                  <a:srgbClr val="1621F0"/>
                </a:solidFill>
              </a:rPr>
              <a:t>Use the calendar to set due dates on tasks.</a:t>
            </a:r>
          </a:p>
          <a:p>
            <a:endParaRPr lang="en-US" dirty="0">
              <a:solidFill>
                <a:srgbClr val="1621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5200"/>
            <a:ext cx="10364451" cy="1596177"/>
          </a:xfrm>
        </p:spPr>
        <p:txBody>
          <a:bodyPr/>
          <a:lstStyle/>
          <a:p>
            <a:r>
              <a:rPr lang="en-US" dirty="0" smtClean="0">
                <a:solidFill>
                  <a:srgbClr val="1621F0"/>
                </a:solidFill>
              </a:rPr>
              <a:t>Planning</a:t>
            </a:r>
            <a:endParaRPr lang="en-US" dirty="0">
              <a:solidFill>
                <a:srgbClr val="1621F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9467" y="1321631"/>
            <a:ext cx="11565466" cy="54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294"/>
            <a:ext cx="4972050" cy="6833894"/>
          </a:xfrm>
        </p:spPr>
      </p:pic>
    </p:spTree>
    <p:extLst>
      <p:ext uri="{BB962C8B-B14F-4D97-AF65-F5344CB8AC3E}">
        <p14:creationId xmlns:p14="http://schemas.microsoft.com/office/powerpoint/2010/main" val="209523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71319" y="0"/>
            <a:ext cx="5010811" cy="69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2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38228" y="0"/>
            <a:ext cx="9499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21F0"/>
                </a:solidFill>
              </a:rPr>
              <a:t>What I didn’t manage to finish that I had hoped to</a:t>
            </a:r>
            <a:endParaRPr lang="en-US" dirty="0">
              <a:solidFill>
                <a:srgbClr val="1621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21F0"/>
                </a:solidFill>
              </a:rPr>
              <a:t>Items not complete as thought of in design concept</a:t>
            </a:r>
          </a:p>
          <a:p>
            <a:pPr lvl="1"/>
            <a:r>
              <a:rPr lang="en-US" dirty="0" smtClean="0">
                <a:solidFill>
                  <a:srgbClr val="1621F0"/>
                </a:solidFill>
              </a:rPr>
              <a:t>Welcome page then onto app.</a:t>
            </a:r>
          </a:p>
          <a:p>
            <a:pPr lvl="1"/>
            <a:r>
              <a:rPr lang="en-US" dirty="0" smtClean="0">
                <a:solidFill>
                  <a:srgbClr val="1621F0"/>
                </a:solidFill>
              </a:rPr>
              <a:t>Navigation in menu button </a:t>
            </a:r>
            <a:r>
              <a:rPr lang="mr-IN" dirty="0" smtClean="0">
                <a:solidFill>
                  <a:srgbClr val="1621F0"/>
                </a:solidFill>
              </a:rPr>
              <a:t>–</a:t>
            </a:r>
            <a:r>
              <a:rPr lang="en-US" dirty="0" smtClean="0">
                <a:solidFill>
                  <a:srgbClr val="1621F0"/>
                </a:solidFill>
              </a:rPr>
              <a:t> overlooked created early on, always intend on coming back to. </a:t>
            </a:r>
          </a:p>
          <a:p>
            <a:pPr lvl="1"/>
            <a:r>
              <a:rPr lang="en-US" dirty="0">
                <a:solidFill>
                  <a:srgbClr val="1621F0"/>
                </a:solidFill>
              </a:rPr>
              <a:t>Status switch </a:t>
            </a:r>
            <a:r>
              <a:rPr lang="en-US" dirty="0" smtClean="0">
                <a:solidFill>
                  <a:srgbClr val="1621F0"/>
                </a:solidFill>
              </a:rPr>
              <a:t>“green </a:t>
            </a:r>
            <a:r>
              <a:rPr lang="en-US" dirty="0">
                <a:solidFill>
                  <a:srgbClr val="1621F0"/>
                </a:solidFill>
              </a:rPr>
              <a:t>for </a:t>
            </a:r>
            <a:r>
              <a:rPr lang="en-US" dirty="0" smtClean="0">
                <a:solidFill>
                  <a:srgbClr val="1621F0"/>
                </a:solidFill>
              </a:rPr>
              <a:t>done” </a:t>
            </a:r>
            <a:r>
              <a:rPr lang="en-US" dirty="0">
                <a:solidFill>
                  <a:srgbClr val="1621F0"/>
                </a:solidFill>
              </a:rPr>
              <a:t>rather than </a:t>
            </a:r>
            <a:r>
              <a:rPr lang="en-US" dirty="0" smtClean="0">
                <a:solidFill>
                  <a:srgbClr val="1621F0"/>
                </a:solidFill>
              </a:rPr>
              <a:t>“red </a:t>
            </a:r>
            <a:r>
              <a:rPr lang="en-US" dirty="0">
                <a:solidFill>
                  <a:srgbClr val="1621F0"/>
                </a:solidFill>
              </a:rPr>
              <a:t>for </a:t>
            </a:r>
            <a:r>
              <a:rPr lang="en-US" dirty="0" smtClean="0">
                <a:solidFill>
                  <a:srgbClr val="1621F0"/>
                </a:solidFill>
              </a:rPr>
              <a:t>on”.</a:t>
            </a:r>
          </a:p>
          <a:p>
            <a:pPr lvl="1"/>
            <a:r>
              <a:rPr lang="en-US" dirty="0" smtClean="0">
                <a:solidFill>
                  <a:srgbClr val="1621F0"/>
                </a:solidFill>
              </a:rPr>
              <a:t>Group radio buttons as a bank of 3 x 2; currently 1 x 6.</a:t>
            </a:r>
          </a:p>
          <a:p>
            <a:pPr lvl="1"/>
            <a:r>
              <a:rPr lang="en-US" dirty="0" smtClean="0">
                <a:solidFill>
                  <a:srgbClr val="1621F0"/>
                </a:solidFill>
              </a:rPr>
              <a:t>Additional styling and backgrounds ( gradient ) etc. </a:t>
            </a:r>
            <a:endParaRPr lang="en-US" dirty="0">
              <a:solidFill>
                <a:srgbClr val="1621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2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81572"/>
            <a:ext cx="10364451" cy="1596177"/>
          </a:xfrm>
        </p:spPr>
        <p:txBody>
          <a:bodyPr/>
          <a:lstStyle/>
          <a:p>
            <a:r>
              <a:rPr lang="en-US" dirty="0" smtClean="0">
                <a:solidFill>
                  <a:srgbClr val="1621F0"/>
                </a:solidFill>
              </a:rPr>
              <a:t>Favorite Code</a:t>
            </a:r>
            <a:endParaRPr lang="en-US" dirty="0">
              <a:solidFill>
                <a:srgbClr val="1621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057275"/>
            <a:ext cx="10363826" cy="5514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1621F0"/>
                </a:solidFill>
              </a:rPr>
              <a:t>radioGroup</a:t>
            </a:r>
            <a:r>
              <a:rPr lang="en-US" b="1" dirty="0">
                <a:solidFill>
                  <a:srgbClr val="1621F0"/>
                </a:solidFill>
              </a:rPr>
              <a:t> </a:t>
            </a:r>
            <a:r>
              <a:rPr lang="en-US" dirty="0">
                <a:solidFill>
                  <a:srgbClr val="1621F0"/>
                </a:solidFill>
              </a:rPr>
              <a:t>= (</a:t>
            </a:r>
            <a:r>
              <a:rPr lang="en-US" dirty="0" err="1">
                <a:solidFill>
                  <a:srgbClr val="1621F0"/>
                </a:solidFill>
              </a:rPr>
              <a:t>RadioGroup</a:t>
            </a:r>
            <a:r>
              <a:rPr lang="en-US" dirty="0">
                <a:solidFill>
                  <a:srgbClr val="1621F0"/>
                </a:solidFill>
              </a:rPr>
              <a:t>) </a:t>
            </a:r>
            <a:r>
              <a:rPr lang="en-US" dirty="0" err="1">
                <a:solidFill>
                  <a:srgbClr val="1621F0"/>
                </a:solidFill>
              </a:rPr>
              <a:t>findViewById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dirty="0" err="1">
                <a:solidFill>
                  <a:srgbClr val="1621F0"/>
                </a:solidFill>
              </a:rPr>
              <a:t>R.id.</a:t>
            </a:r>
            <a:r>
              <a:rPr lang="en-US" b="1" i="1" dirty="0" err="1">
                <a:solidFill>
                  <a:srgbClr val="1621F0"/>
                </a:solidFill>
              </a:rPr>
              <a:t>radio_group</a:t>
            </a:r>
            <a:r>
              <a:rPr lang="en-US" dirty="0">
                <a:solidFill>
                  <a:srgbClr val="1621F0"/>
                </a:solidFill>
              </a:rPr>
              <a:t>);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b="1" dirty="0" err="1">
                <a:solidFill>
                  <a:srgbClr val="1621F0"/>
                </a:solidFill>
              </a:rPr>
              <a:t>radioGroup</a:t>
            </a:r>
            <a:r>
              <a:rPr lang="en-US" dirty="0" err="1">
                <a:solidFill>
                  <a:srgbClr val="1621F0"/>
                </a:solidFill>
              </a:rPr>
              <a:t>.setOnCheckedChangeListener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b="1" dirty="0">
                <a:solidFill>
                  <a:srgbClr val="1621F0"/>
                </a:solidFill>
              </a:rPr>
              <a:t>new </a:t>
            </a:r>
            <a:r>
              <a:rPr lang="en-US" dirty="0" err="1">
                <a:solidFill>
                  <a:srgbClr val="1621F0"/>
                </a:solidFill>
              </a:rPr>
              <a:t>RadioGroup.OnCheckedChangeListener</a:t>
            </a:r>
            <a:r>
              <a:rPr lang="en-US" dirty="0">
                <a:solidFill>
                  <a:srgbClr val="1621F0"/>
                </a:solidFill>
              </a:rPr>
              <a:t>() {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/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@Override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</a:t>
            </a:r>
            <a:r>
              <a:rPr lang="en-US" b="1" dirty="0">
                <a:solidFill>
                  <a:srgbClr val="1621F0"/>
                </a:solidFill>
              </a:rPr>
              <a:t>public void </a:t>
            </a:r>
            <a:r>
              <a:rPr lang="en-US" dirty="0" err="1">
                <a:solidFill>
                  <a:srgbClr val="1621F0"/>
                </a:solidFill>
              </a:rPr>
              <a:t>onCheckedChanged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dirty="0" err="1">
                <a:solidFill>
                  <a:srgbClr val="1621F0"/>
                </a:solidFill>
              </a:rPr>
              <a:t>RadioGroup</a:t>
            </a:r>
            <a:r>
              <a:rPr lang="en-US" dirty="0">
                <a:solidFill>
                  <a:srgbClr val="1621F0"/>
                </a:solidFill>
              </a:rPr>
              <a:t> group, @</a:t>
            </a:r>
            <a:r>
              <a:rPr lang="en-US" dirty="0" err="1">
                <a:solidFill>
                  <a:srgbClr val="1621F0"/>
                </a:solidFill>
              </a:rPr>
              <a:t>IdRes</a:t>
            </a:r>
            <a:r>
              <a:rPr lang="en-US" dirty="0">
                <a:solidFill>
                  <a:srgbClr val="1621F0"/>
                </a:solidFill>
              </a:rPr>
              <a:t> </a:t>
            </a:r>
            <a:r>
              <a:rPr lang="en-US" b="1" dirty="0" err="1">
                <a:solidFill>
                  <a:srgbClr val="1621F0"/>
                </a:solidFill>
              </a:rPr>
              <a:t>int</a:t>
            </a:r>
            <a:r>
              <a:rPr lang="en-US" b="1" dirty="0">
                <a:solidFill>
                  <a:srgbClr val="1621F0"/>
                </a:solidFill>
              </a:rPr>
              <a:t> </a:t>
            </a:r>
            <a:r>
              <a:rPr lang="en-US" dirty="0" err="1">
                <a:solidFill>
                  <a:srgbClr val="1621F0"/>
                </a:solidFill>
              </a:rPr>
              <a:t>checkedId</a:t>
            </a:r>
            <a:r>
              <a:rPr lang="en-US" dirty="0">
                <a:solidFill>
                  <a:srgbClr val="1621F0"/>
                </a:solidFill>
              </a:rPr>
              <a:t>) {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</a:t>
            </a:r>
            <a:r>
              <a:rPr lang="en-US" b="1" dirty="0">
                <a:solidFill>
                  <a:srgbClr val="1621F0"/>
                </a:solidFill>
              </a:rPr>
              <a:t>checked </a:t>
            </a:r>
            <a:r>
              <a:rPr lang="en-US" dirty="0">
                <a:solidFill>
                  <a:srgbClr val="1621F0"/>
                </a:solidFill>
              </a:rPr>
              <a:t>= </a:t>
            </a:r>
            <a:r>
              <a:rPr lang="en-US" b="1" dirty="0" err="1">
                <a:solidFill>
                  <a:srgbClr val="1621F0"/>
                </a:solidFill>
              </a:rPr>
              <a:t>radioGroup</a:t>
            </a:r>
            <a:r>
              <a:rPr lang="en-US" dirty="0" err="1">
                <a:solidFill>
                  <a:srgbClr val="1621F0"/>
                </a:solidFill>
              </a:rPr>
              <a:t>.indexOfChild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dirty="0" err="1">
                <a:solidFill>
                  <a:srgbClr val="1621F0"/>
                </a:solidFill>
              </a:rPr>
              <a:t>findViewById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dirty="0" err="1">
                <a:solidFill>
                  <a:srgbClr val="1621F0"/>
                </a:solidFill>
              </a:rPr>
              <a:t>checkedId</a:t>
            </a:r>
            <a:r>
              <a:rPr lang="en-US" dirty="0">
                <a:solidFill>
                  <a:srgbClr val="1621F0"/>
                </a:solidFill>
              </a:rPr>
              <a:t>));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</a:t>
            </a:r>
            <a:r>
              <a:rPr lang="en-US" b="1" dirty="0">
                <a:solidFill>
                  <a:srgbClr val="1621F0"/>
                </a:solidFill>
              </a:rPr>
              <a:t>switch 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b="1" dirty="0">
                <a:solidFill>
                  <a:srgbClr val="1621F0"/>
                </a:solidFill>
              </a:rPr>
              <a:t>checked</a:t>
            </a:r>
            <a:r>
              <a:rPr lang="en-US" dirty="0">
                <a:solidFill>
                  <a:srgbClr val="1621F0"/>
                </a:solidFill>
              </a:rPr>
              <a:t>) {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</a:t>
            </a:r>
            <a:r>
              <a:rPr lang="en-US" b="1" dirty="0">
                <a:solidFill>
                  <a:srgbClr val="1621F0"/>
                </a:solidFill>
              </a:rPr>
              <a:t>case </a:t>
            </a:r>
            <a:r>
              <a:rPr lang="en-US" dirty="0">
                <a:solidFill>
                  <a:srgbClr val="1621F0"/>
                </a:solidFill>
              </a:rPr>
              <a:t>0: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i="1" dirty="0" err="1">
                <a:solidFill>
                  <a:srgbClr val="1621F0"/>
                </a:solidFill>
              </a:rPr>
              <a:t>makeText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dirty="0" err="1">
                <a:solidFill>
                  <a:srgbClr val="1621F0"/>
                </a:solidFill>
              </a:rPr>
              <a:t>DetailsActivity.</a:t>
            </a:r>
            <a:r>
              <a:rPr lang="en-US" b="1" dirty="0" err="1">
                <a:solidFill>
                  <a:srgbClr val="1621F0"/>
                </a:solidFill>
              </a:rPr>
              <a:t>this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b="1" dirty="0">
                <a:solidFill>
                  <a:srgbClr val="1621F0"/>
                </a:solidFill>
              </a:rPr>
              <a:t>"DIY Category has been selected"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b="1" i="1" dirty="0" err="1">
                <a:solidFill>
                  <a:srgbClr val="1621F0"/>
                </a:solidFill>
              </a:rPr>
              <a:t>LENGTH_LONG</a:t>
            </a:r>
            <a:r>
              <a:rPr lang="en-US" dirty="0">
                <a:solidFill>
                  <a:srgbClr val="1621F0"/>
                </a:solidFill>
              </a:rPr>
              <a:t>).show();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b="1" dirty="0">
                <a:solidFill>
                  <a:srgbClr val="1621F0"/>
                </a:solidFill>
              </a:rPr>
              <a:t>break</a:t>
            </a:r>
            <a:r>
              <a:rPr lang="en-US" dirty="0">
                <a:solidFill>
                  <a:srgbClr val="1621F0"/>
                </a:solidFill>
              </a:rPr>
              <a:t>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</a:t>
            </a:r>
            <a:r>
              <a:rPr lang="en-US" b="1" dirty="0">
                <a:solidFill>
                  <a:srgbClr val="1621F0"/>
                </a:solidFill>
              </a:rPr>
              <a:t>case </a:t>
            </a:r>
            <a:r>
              <a:rPr lang="en-US" dirty="0">
                <a:solidFill>
                  <a:srgbClr val="1621F0"/>
                </a:solidFill>
              </a:rPr>
              <a:t>1: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i="1" dirty="0" err="1">
                <a:solidFill>
                  <a:srgbClr val="1621F0"/>
                </a:solidFill>
              </a:rPr>
              <a:t>makeText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dirty="0" err="1">
                <a:solidFill>
                  <a:srgbClr val="1621F0"/>
                </a:solidFill>
              </a:rPr>
              <a:t>DetailsActivity.</a:t>
            </a:r>
            <a:r>
              <a:rPr lang="en-US" b="1" dirty="0" err="1">
                <a:solidFill>
                  <a:srgbClr val="1621F0"/>
                </a:solidFill>
              </a:rPr>
              <a:t>this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b="1" dirty="0">
                <a:solidFill>
                  <a:srgbClr val="1621F0"/>
                </a:solidFill>
              </a:rPr>
              <a:t>"Chore Category has been selected"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b="1" i="1" dirty="0" err="1">
                <a:solidFill>
                  <a:srgbClr val="1621F0"/>
                </a:solidFill>
              </a:rPr>
              <a:t>LENGTH_LONG</a:t>
            </a:r>
            <a:r>
              <a:rPr lang="en-US" dirty="0">
                <a:solidFill>
                  <a:srgbClr val="1621F0"/>
                </a:solidFill>
              </a:rPr>
              <a:t>).show();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b="1" dirty="0">
                <a:solidFill>
                  <a:srgbClr val="1621F0"/>
                </a:solidFill>
              </a:rPr>
              <a:t>break</a:t>
            </a:r>
            <a:r>
              <a:rPr lang="en-US" dirty="0">
                <a:solidFill>
                  <a:srgbClr val="1621F0"/>
                </a:solidFill>
              </a:rPr>
              <a:t>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</a:t>
            </a:r>
            <a:r>
              <a:rPr lang="en-US" b="1" dirty="0">
                <a:solidFill>
                  <a:srgbClr val="1621F0"/>
                </a:solidFill>
              </a:rPr>
              <a:t>case </a:t>
            </a:r>
            <a:r>
              <a:rPr lang="en-US" dirty="0">
                <a:solidFill>
                  <a:srgbClr val="1621F0"/>
                </a:solidFill>
              </a:rPr>
              <a:t>2: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i="1" dirty="0" err="1">
                <a:solidFill>
                  <a:srgbClr val="1621F0"/>
                </a:solidFill>
              </a:rPr>
              <a:t>makeText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dirty="0" err="1">
                <a:solidFill>
                  <a:srgbClr val="1621F0"/>
                </a:solidFill>
              </a:rPr>
              <a:t>DetailsActivity.</a:t>
            </a:r>
            <a:r>
              <a:rPr lang="en-US" b="1" dirty="0" err="1">
                <a:solidFill>
                  <a:srgbClr val="1621F0"/>
                </a:solidFill>
              </a:rPr>
              <a:t>this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b="1" dirty="0">
                <a:solidFill>
                  <a:srgbClr val="1621F0"/>
                </a:solidFill>
              </a:rPr>
              <a:t>"Shopping Category has been selected"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b="1" i="1" dirty="0" err="1">
                <a:solidFill>
                  <a:srgbClr val="1621F0"/>
                </a:solidFill>
              </a:rPr>
              <a:t>LENGTH_LONG</a:t>
            </a:r>
            <a:r>
              <a:rPr lang="en-US" dirty="0">
                <a:solidFill>
                  <a:srgbClr val="1621F0"/>
                </a:solidFill>
              </a:rPr>
              <a:t>).show();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b="1" dirty="0">
                <a:solidFill>
                  <a:srgbClr val="1621F0"/>
                </a:solidFill>
              </a:rPr>
              <a:t>break</a:t>
            </a:r>
            <a:r>
              <a:rPr lang="en-US" dirty="0">
                <a:solidFill>
                  <a:srgbClr val="1621F0"/>
                </a:solidFill>
              </a:rPr>
              <a:t>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</a:t>
            </a:r>
            <a:r>
              <a:rPr lang="en-US" b="1" dirty="0">
                <a:solidFill>
                  <a:srgbClr val="1621F0"/>
                </a:solidFill>
              </a:rPr>
              <a:t>case </a:t>
            </a:r>
            <a:r>
              <a:rPr lang="en-US" dirty="0">
                <a:solidFill>
                  <a:srgbClr val="1621F0"/>
                </a:solidFill>
              </a:rPr>
              <a:t>3: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i="1" dirty="0" err="1">
                <a:solidFill>
                  <a:srgbClr val="1621F0"/>
                </a:solidFill>
              </a:rPr>
              <a:t>makeText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dirty="0" err="1">
                <a:solidFill>
                  <a:srgbClr val="1621F0"/>
                </a:solidFill>
              </a:rPr>
              <a:t>DetailsActivity.</a:t>
            </a:r>
            <a:r>
              <a:rPr lang="en-US" b="1" dirty="0" err="1">
                <a:solidFill>
                  <a:srgbClr val="1621F0"/>
                </a:solidFill>
              </a:rPr>
              <a:t>this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b="1" dirty="0">
                <a:solidFill>
                  <a:srgbClr val="1621F0"/>
                </a:solidFill>
              </a:rPr>
              <a:t>"Exercise Category has been selected"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b="1" i="1" dirty="0" err="1">
                <a:solidFill>
                  <a:srgbClr val="1621F0"/>
                </a:solidFill>
              </a:rPr>
              <a:t>LENGTH_LONG</a:t>
            </a:r>
            <a:r>
              <a:rPr lang="en-US" dirty="0">
                <a:solidFill>
                  <a:srgbClr val="1621F0"/>
                </a:solidFill>
              </a:rPr>
              <a:t>).show();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b="1" dirty="0">
                <a:solidFill>
                  <a:srgbClr val="1621F0"/>
                </a:solidFill>
              </a:rPr>
              <a:t>break</a:t>
            </a:r>
            <a:r>
              <a:rPr lang="en-US" dirty="0">
                <a:solidFill>
                  <a:srgbClr val="1621F0"/>
                </a:solidFill>
              </a:rPr>
              <a:t>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</a:t>
            </a:r>
            <a:r>
              <a:rPr lang="en-US" b="1" dirty="0">
                <a:solidFill>
                  <a:srgbClr val="1621F0"/>
                </a:solidFill>
              </a:rPr>
              <a:t>case </a:t>
            </a:r>
            <a:r>
              <a:rPr lang="en-US" dirty="0">
                <a:solidFill>
                  <a:srgbClr val="1621F0"/>
                </a:solidFill>
              </a:rPr>
              <a:t>4: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i="1" dirty="0" err="1">
                <a:solidFill>
                  <a:srgbClr val="1621F0"/>
                </a:solidFill>
              </a:rPr>
              <a:t>makeText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dirty="0" err="1">
                <a:solidFill>
                  <a:srgbClr val="1621F0"/>
                </a:solidFill>
              </a:rPr>
              <a:t>DetailsActivity.</a:t>
            </a:r>
            <a:r>
              <a:rPr lang="en-US" b="1" dirty="0" err="1">
                <a:solidFill>
                  <a:srgbClr val="1621F0"/>
                </a:solidFill>
              </a:rPr>
              <a:t>this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b="1" dirty="0">
                <a:solidFill>
                  <a:srgbClr val="1621F0"/>
                </a:solidFill>
              </a:rPr>
              <a:t>"Work Category has been selected"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b="1" i="1" dirty="0" err="1">
                <a:solidFill>
                  <a:srgbClr val="1621F0"/>
                </a:solidFill>
              </a:rPr>
              <a:t>LENGTH_LONG</a:t>
            </a:r>
            <a:r>
              <a:rPr lang="en-US" dirty="0">
                <a:solidFill>
                  <a:srgbClr val="1621F0"/>
                </a:solidFill>
              </a:rPr>
              <a:t>).show();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b="1" dirty="0">
                <a:solidFill>
                  <a:srgbClr val="1621F0"/>
                </a:solidFill>
              </a:rPr>
              <a:t>break</a:t>
            </a:r>
            <a:r>
              <a:rPr lang="en-US" dirty="0">
                <a:solidFill>
                  <a:srgbClr val="1621F0"/>
                </a:solidFill>
              </a:rPr>
              <a:t>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</a:t>
            </a:r>
            <a:r>
              <a:rPr lang="en-US" b="1" dirty="0">
                <a:solidFill>
                  <a:srgbClr val="1621F0"/>
                </a:solidFill>
              </a:rPr>
              <a:t>case </a:t>
            </a:r>
            <a:r>
              <a:rPr lang="en-US" dirty="0">
                <a:solidFill>
                  <a:srgbClr val="1621F0"/>
                </a:solidFill>
              </a:rPr>
              <a:t>5: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i="1" dirty="0" err="1">
                <a:solidFill>
                  <a:srgbClr val="1621F0"/>
                </a:solidFill>
              </a:rPr>
              <a:t>makeText</a:t>
            </a:r>
            <a:r>
              <a:rPr lang="en-US" dirty="0">
                <a:solidFill>
                  <a:srgbClr val="1621F0"/>
                </a:solidFill>
              </a:rPr>
              <a:t>(</a:t>
            </a:r>
            <a:r>
              <a:rPr lang="en-US" dirty="0" err="1">
                <a:solidFill>
                  <a:srgbClr val="1621F0"/>
                </a:solidFill>
              </a:rPr>
              <a:t>DetailsActivity.</a:t>
            </a:r>
            <a:r>
              <a:rPr lang="en-US" b="1" dirty="0" err="1">
                <a:solidFill>
                  <a:srgbClr val="1621F0"/>
                </a:solidFill>
              </a:rPr>
              <a:t>this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b="1" dirty="0">
                <a:solidFill>
                  <a:srgbClr val="1621F0"/>
                </a:solidFill>
              </a:rPr>
              <a:t>"Other Category is selected"</a:t>
            </a:r>
            <a:r>
              <a:rPr lang="en-US" dirty="0">
                <a:solidFill>
                  <a:srgbClr val="1621F0"/>
                </a:solidFill>
              </a:rPr>
              <a:t>, </a:t>
            </a:r>
            <a:r>
              <a:rPr lang="en-US" dirty="0" err="1">
                <a:solidFill>
                  <a:srgbClr val="1621F0"/>
                </a:solidFill>
              </a:rPr>
              <a:t>Toast.</a:t>
            </a:r>
            <a:r>
              <a:rPr lang="en-US" b="1" i="1" dirty="0" err="1">
                <a:solidFill>
                  <a:srgbClr val="1621F0"/>
                </a:solidFill>
              </a:rPr>
              <a:t>LENGTH_LONG</a:t>
            </a:r>
            <a:r>
              <a:rPr lang="en-US" dirty="0">
                <a:solidFill>
                  <a:srgbClr val="1621F0"/>
                </a:solidFill>
              </a:rPr>
              <a:t>).show();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b="1" dirty="0">
                <a:solidFill>
                  <a:srgbClr val="1621F0"/>
                </a:solidFill>
              </a:rPr>
              <a:t>break</a:t>
            </a:r>
            <a:r>
              <a:rPr lang="en-US" dirty="0">
                <a:solidFill>
                  <a:srgbClr val="1621F0"/>
                </a:solidFill>
              </a:rPr>
              <a:t>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</a:t>
            </a:r>
            <a:r>
              <a:rPr lang="en-US" b="1" dirty="0">
                <a:solidFill>
                  <a:srgbClr val="1621F0"/>
                </a:solidFill>
              </a:rPr>
              <a:t>default</a:t>
            </a:r>
            <a:r>
              <a:rPr lang="en-US" dirty="0">
                <a:solidFill>
                  <a:srgbClr val="1621F0"/>
                </a:solidFill>
              </a:rPr>
              <a:t>: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/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        </a:t>
            </a:r>
            <a:r>
              <a:rPr lang="en-US" b="1" dirty="0">
                <a:solidFill>
                  <a:srgbClr val="1621F0"/>
                </a:solidFill>
              </a:rPr>
              <a:t>break</a:t>
            </a:r>
            <a:r>
              <a:rPr lang="en-US" dirty="0">
                <a:solidFill>
                  <a:srgbClr val="1621F0"/>
                </a:solidFill>
              </a:rPr>
              <a:t>;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/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    }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    }</a:t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/>
            </a:r>
            <a:br>
              <a:rPr lang="en-US" dirty="0">
                <a:solidFill>
                  <a:srgbClr val="1621F0"/>
                </a:solidFill>
              </a:rPr>
            </a:br>
            <a:r>
              <a:rPr lang="en-US" dirty="0">
                <a:solidFill>
                  <a:srgbClr val="1621F0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72713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21F0"/>
                </a:solidFill>
              </a:rPr>
              <a:t>Main aspects learnt.</a:t>
            </a:r>
            <a:endParaRPr lang="en-US" dirty="0">
              <a:solidFill>
                <a:srgbClr val="1621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93369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1621F0"/>
                </a:solidFill>
              </a:rPr>
              <a:t>At </a:t>
            </a:r>
            <a:r>
              <a:rPr lang="en-US" dirty="0" smtClean="0">
                <a:solidFill>
                  <a:srgbClr val="1621F0"/>
                </a:solidFill>
              </a:rPr>
              <a:t>each stage refer back to your plan and the </a:t>
            </a:r>
            <a:r>
              <a:rPr lang="en-US" dirty="0" err="1" smtClean="0">
                <a:solidFill>
                  <a:srgbClr val="1621F0"/>
                </a:solidFill>
              </a:rPr>
              <a:t>mvp</a:t>
            </a:r>
            <a:r>
              <a:rPr lang="en-US" dirty="0" smtClean="0">
                <a:solidFill>
                  <a:srgbClr val="1621F0"/>
                </a:solidFill>
              </a:rPr>
              <a:t> and extensions make sure you don’t stray into extensions until </a:t>
            </a:r>
            <a:r>
              <a:rPr lang="en-US" dirty="0" err="1" smtClean="0">
                <a:solidFill>
                  <a:srgbClr val="1621F0"/>
                </a:solidFill>
              </a:rPr>
              <a:t>mvp</a:t>
            </a:r>
            <a:r>
              <a:rPr lang="en-US" dirty="0" smtClean="0">
                <a:solidFill>
                  <a:srgbClr val="1621F0"/>
                </a:solidFill>
              </a:rPr>
              <a:t> met. </a:t>
            </a:r>
          </a:p>
          <a:p>
            <a:r>
              <a:rPr lang="en-US" dirty="0" smtClean="0">
                <a:solidFill>
                  <a:srgbClr val="1621F0"/>
                </a:solidFill>
              </a:rPr>
              <a:t>Practiced </a:t>
            </a:r>
            <a:r>
              <a:rPr lang="en-US" dirty="0">
                <a:solidFill>
                  <a:srgbClr val="1621F0"/>
                </a:solidFill>
              </a:rPr>
              <a:t>what we learned in the Java / Android weeks and researched how to persist data.</a:t>
            </a:r>
          </a:p>
          <a:p>
            <a:r>
              <a:rPr lang="en-US" dirty="0">
                <a:solidFill>
                  <a:srgbClr val="1621F0"/>
                </a:solidFill>
              </a:rPr>
              <a:t>Use of checkbox, radio buttons and calendar </a:t>
            </a:r>
            <a:r>
              <a:rPr lang="en-US" dirty="0" smtClean="0">
                <a:solidFill>
                  <a:srgbClr val="1621F0"/>
                </a:solidFill>
              </a:rPr>
              <a:t>date-picker </a:t>
            </a:r>
            <a:r>
              <a:rPr lang="en-US" dirty="0">
                <a:solidFill>
                  <a:srgbClr val="1621F0"/>
                </a:solidFill>
              </a:rPr>
              <a:t>functions android studio</a:t>
            </a:r>
            <a:r>
              <a:rPr lang="en-US" dirty="0" smtClean="0">
                <a:solidFill>
                  <a:srgbClr val="1621F0"/>
                </a:solidFill>
              </a:rPr>
              <a:t>.</a:t>
            </a:r>
          </a:p>
          <a:p>
            <a:r>
              <a:rPr lang="en-US" dirty="0" smtClean="0">
                <a:solidFill>
                  <a:srgbClr val="1621F0"/>
                </a:solidFill>
              </a:rPr>
              <a:t>Consider perceived solution and check all it can do before starting coding.</a:t>
            </a:r>
          </a:p>
          <a:p>
            <a:pPr lvl="1"/>
            <a:r>
              <a:rPr lang="en-US" dirty="0" smtClean="0">
                <a:solidFill>
                  <a:srgbClr val="1621F0"/>
                </a:solidFill>
              </a:rPr>
              <a:t>I had started using check boxes for category but wanted the ability to select only one. Although possible with checkboxes additional code is messy. Found you can group radio buttons as a better solution after I had set up all checkboxes and their toasts and </a:t>
            </a:r>
            <a:r>
              <a:rPr lang="en-US" dirty="0" err="1" smtClean="0">
                <a:solidFill>
                  <a:srgbClr val="1621F0"/>
                </a:solidFill>
              </a:rPr>
              <a:t>onclicklistener</a:t>
            </a:r>
            <a:r>
              <a:rPr lang="en-US" dirty="0" smtClean="0">
                <a:solidFill>
                  <a:srgbClr val="1621F0"/>
                </a:solidFill>
              </a:rPr>
              <a:t> actions. </a:t>
            </a:r>
          </a:p>
          <a:p>
            <a:pPr lvl="1"/>
            <a:r>
              <a:rPr lang="en-US" dirty="0" smtClean="0">
                <a:solidFill>
                  <a:srgbClr val="1621F0"/>
                </a:solidFill>
              </a:rPr>
              <a:t>Also </a:t>
            </a:r>
            <a:r>
              <a:rPr lang="en-US" dirty="0" err="1" smtClean="0">
                <a:solidFill>
                  <a:srgbClr val="1621F0"/>
                </a:solidFill>
              </a:rPr>
              <a:t>savedtextpreference</a:t>
            </a:r>
            <a:r>
              <a:rPr lang="en-US" dirty="0" smtClean="0">
                <a:solidFill>
                  <a:srgbClr val="1621F0"/>
                </a:solidFill>
              </a:rPr>
              <a:t> and </a:t>
            </a:r>
            <a:r>
              <a:rPr lang="en-US" dirty="0" err="1" smtClean="0">
                <a:solidFill>
                  <a:srgbClr val="1621F0"/>
                </a:solidFill>
              </a:rPr>
              <a:t>Json</a:t>
            </a:r>
            <a:r>
              <a:rPr lang="en-US" dirty="0" smtClean="0">
                <a:solidFill>
                  <a:srgbClr val="1621F0"/>
                </a:solidFill>
              </a:rPr>
              <a:t>.  I.e. individual element items (task, detail, date etc.) versus string for whole task. </a:t>
            </a:r>
          </a:p>
          <a:p>
            <a:r>
              <a:rPr lang="en-US" dirty="0" smtClean="0">
                <a:solidFill>
                  <a:srgbClr val="1621F0"/>
                </a:solidFill>
              </a:rPr>
              <a:t>Styling can be a </a:t>
            </a:r>
            <a:r>
              <a:rPr lang="en-US" dirty="0" err="1" smtClean="0">
                <a:solidFill>
                  <a:srgbClr val="1621F0"/>
                </a:solidFill>
              </a:rPr>
              <a:t>timedrain</a:t>
            </a:r>
            <a:r>
              <a:rPr lang="en-US" dirty="0" smtClean="0">
                <a:solidFill>
                  <a:srgbClr val="1621F0"/>
                </a:solidFill>
              </a:rPr>
              <a:t>. Draw it and research how to achieve might be better more effective and efficient than play and see, but maybe not as much fun/frustration.</a:t>
            </a:r>
            <a:endParaRPr lang="en-US" dirty="0">
              <a:solidFill>
                <a:srgbClr val="1621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9085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128</TotalTime>
  <Words>428</Words>
  <Application>Microsoft Macintosh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Mangal</vt:lpstr>
      <vt:lpstr>Tw Cen MT</vt:lpstr>
      <vt:lpstr>Arial</vt:lpstr>
      <vt:lpstr>Droplet</vt:lpstr>
      <vt:lpstr>CX3-11project week 8</vt:lpstr>
      <vt:lpstr>Project Brief</vt:lpstr>
      <vt:lpstr>Planning</vt:lpstr>
      <vt:lpstr>PowerPoint Presentation</vt:lpstr>
      <vt:lpstr>PowerPoint Presentation</vt:lpstr>
      <vt:lpstr>PowerPoint Presentation</vt:lpstr>
      <vt:lpstr>What I didn’t manage to finish that I had hoped to</vt:lpstr>
      <vt:lpstr>Favorite Code</vt:lpstr>
      <vt:lpstr>Main aspects learnt.</vt:lpstr>
      <vt:lpstr>Further Extensions</vt:lpstr>
      <vt:lpstr>Demo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CX3-11project week 8</dc:title>
  <dc:creator>Bill Proudfoot</dc:creator>
  <cp:lastModifiedBy>Bill Proudfoot</cp:lastModifiedBy>
  <cp:revision>13</cp:revision>
  <dcterms:created xsi:type="dcterms:W3CDTF">2017-04-26T19:12:57Z</dcterms:created>
  <dcterms:modified xsi:type="dcterms:W3CDTF">2017-04-26T22:35:41Z</dcterms:modified>
</cp:coreProperties>
</file>